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5" r:id="rId9"/>
    <p:sldId id="266" r:id="rId10"/>
    <p:sldId id="267" r:id="rId11"/>
    <p:sldId id="271" r:id="rId12"/>
    <p:sldId id="273" r:id="rId13"/>
    <p:sldId id="274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tonio" initials="a" lastIdx="1" clrIdx="0">
    <p:extLst>
      <p:ext uri="{19B8F6BF-5375-455C-9EA6-DF929625EA0E}">
        <p15:presenceInfo xmlns:p15="http://schemas.microsoft.com/office/powerpoint/2012/main" userId="antonio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5-27T23:57:35.712" idx="1">
    <p:pos x="10" y="10"/>
    <p:text/>
    <p:extLst>
      <p:ext uri="{C676402C-5697-4E1C-873F-D02D1690AC5C}">
        <p15:threadingInfo xmlns:p15="http://schemas.microsoft.com/office/powerpoint/2012/main" timeZoneBias="-12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BE3C1-DBE1-495D-B57B-2849774B866A}" type="datetimeFigureOut">
              <a:rPr lang="en-US" dirty="0"/>
              <a:t>5/28/2018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117F-5CCF-4837-BE5F-2B92066CAFAF}" type="datetimeFigureOut">
              <a:rPr lang="en-US" dirty="0"/>
              <a:t>5/28/2018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B90BD-B6CE-46B7-997F-7313B992CCDC}" type="datetimeFigureOut">
              <a:rPr lang="en-US" dirty="0"/>
              <a:t>5/28/2018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9D11F-B188-461D-B23F-39381795C052}" type="datetimeFigureOut">
              <a:rPr lang="en-US" dirty="0"/>
              <a:t>5/28/2018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6D8D9-55A2-4063-B0F3-121F44549695}" type="datetimeFigureOut">
              <a:rPr lang="en-US" dirty="0"/>
              <a:t>5/28/2018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24536-994D-4021-A283-9F449C0DB509}" type="datetimeFigureOut">
              <a:rPr lang="en-US" dirty="0"/>
              <a:t>5/28/2018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BBB78-C96F-47B7-AB17-D852CA960AC9}" type="datetimeFigureOut">
              <a:rPr lang="en-US" dirty="0"/>
              <a:t>5/28/2018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3F48C-C7C6-4055-9F49-3777875E72AE}" type="datetimeFigureOut">
              <a:rPr lang="en-US" dirty="0"/>
              <a:t>5/28/2018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6178E61D-D431-422C-9764-11DAFE33AB63}" type="datetimeFigureOut">
              <a:rPr lang="en-US" dirty="0"/>
              <a:t>5/28/2018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E42F4-6EEF-4EF7-8ED4-2208F0F89A08}" type="datetimeFigureOut">
              <a:rPr lang="en-US" dirty="0"/>
              <a:t>5/28/2018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78ACC-22D6-47C1-A373-4FD133E34F3C}" type="datetimeFigureOut">
              <a:rPr lang="en-US" dirty="0"/>
              <a:t>5/28/2018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A6C69-6797-4E8A-BF37-F2C3751466E9}" type="datetimeFigureOut">
              <a:rPr lang="en-US" dirty="0"/>
              <a:t>5/28/2018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14A1-A632-4878-A0D3-F52BA7563730}" type="datetimeFigureOut">
              <a:rPr lang="en-US" dirty="0"/>
              <a:t>5/28/2018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9F462-093F-4566-844B-4C71F2739DA5}" type="datetimeFigureOut">
              <a:rPr lang="en-US" dirty="0"/>
              <a:t>5/28/2018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4A7AC-904D-4781-85BA-7D10C17ED021}" type="datetimeFigureOut">
              <a:rPr lang="en-US" dirty="0"/>
              <a:t>5/28/2018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1444B-B92B-4E27-8C94-BB93EAF5CB18}" type="datetimeFigureOut">
              <a:rPr lang="en-US" dirty="0"/>
              <a:t>5/28/2018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EFA5E-FA76-400D-B3DC-F0BA90E6D107}" type="datetimeFigureOut">
              <a:rPr lang="en-US" dirty="0"/>
              <a:t>5/28/2018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6E9DEC-419B-4CC5-A080-3B06BD5A8291}" type="datetimeFigureOut">
              <a:rPr lang="en-US" dirty="0"/>
              <a:t>5/28/2018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e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6344D3-4534-43CE-B8C8-A667829296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1874" y="2463961"/>
            <a:ext cx="8144134" cy="1373070"/>
          </a:xfrm>
        </p:spPr>
        <p:txBody>
          <a:bodyPr/>
          <a:lstStyle/>
          <a:p>
            <a:pPr algn="ctr"/>
            <a:r>
              <a:rPr lang="es-ES" dirty="0"/>
              <a:t>	¿A </a:t>
            </a:r>
            <a:r>
              <a:rPr lang="es-ES" dirty="0" smtClean="0"/>
              <a:t>qué </a:t>
            </a:r>
            <a:r>
              <a:rPr lang="es-ES" dirty="0"/>
              <a:t>jugamos?</a:t>
            </a:r>
          </a:p>
        </p:txBody>
      </p:sp>
      <p:pic>
        <p:nvPicPr>
          <p:cNvPr id="4" name="Picture 2" descr="Resultado de imagen de uab png">
            <a:extLst>
              <a:ext uri="{FF2B5EF4-FFF2-40B4-BE49-F238E27FC236}">
                <a16:creationId xmlns:a16="http://schemas.microsoft.com/office/drawing/2014/main" id="{D24E51D6-FE04-4CA5-BC24-0DCB28B688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7405" y="2810778"/>
            <a:ext cx="2671328" cy="1236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8521" y="4047222"/>
            <a:ext cx="2910840" cy="2910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7809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3FFB8-4EAE-40AF-A8BA-1A6521156F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Evolución de la aplicación.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1AA2B2-0542-4E9D-AFCC-E86626DDE7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s-ES" b="1" dirty="0"/>
              <a:t>Ideas sacadas para futuras versiones mediante:</a:t>
            </a:r>
          </a:p>
          <a:p>
            <a:pPr fontAlgn="base"/>
            <a:r>
              <a:rPr lang="es-ES" dirty="0" err="1"/>
              <a:t>User</a:t>
            </a:r>
            <a:r>
              <a:rPr lang="es-ES" dirty="0"/>
              <a:t> </a:t>
            </a:r>
            <a:r>
              <a:rPr lang="es-ES" dirty="0" err="1"/>
              <a:t>testing</a:t>
            </a:r>
            <a:r>
              <a:rPr lang="es-ES" dirty="0"/>
              <a:t>.</a:t>
            </a:r>
          </a:p>
          <a:p>
            <a:pPr fontAlgn="base"/>
            <a:r>
              <a:rPr lang="es-ES" dirty="0"/>
              <a:t>Entrevista a público experimentado (logo CRUAB).</a:t>
            </a:r>
          </a:p>
          <a:p>
            <a:pPr fontAlgn="base"/>
            <a:r>
              <a:rPr lang="es-ES" dirty="0"/>
              <a:t>Encuesta a público variado (logo </a:t>
            </a:r>
            <a:r>
              <a:rPr lang="es-ES" dirty="0" err="1"/>
              <a:t>google</a:t>
            </a:r>
            <a:r>
              <a:rPr lang="es-ES" dirty="0"/>
              <a:t> </a:t>
            </a:r>
            <a:r>
              <a:rPr lang="es-ES" dirty="0" err="1"/>
              <a:t>forms</a:t>
            </a:r>
            <a:r>
              <a:rPr lang="es-ES" dirty="0"/>
              <a:t>).</a:t>
            </a:r>
          </a:p>
          <a:p>
            <a:pPr marL="0" indent="0">
              <a:buNone/>
            </a:pPr>
            <a:r>
              <a:rPr lang="es-ES" dirty="0"/>
              <a:t/>
            </a:r>
            <a:br>
              <a:rPr lang="es-ES" dirty="0"/>
            </a:br>
            <a:r>
              <a:rPr lang="es-ES" b="1" dirty="0"/>
              <a:t>Nueva visión de la aplicación:</a:t>
            </a:r>
          </a:p>
          <a:p>
            <a:r>
              <a:rPr lang="es-ES" b="1" dirty="0"/>
              <a:t>Soporte durante el juego.</a:t>
            </a:r>
            <a:endParaRPr lang="es-ES" dirty="0"/>
          </a:p>
          <a:p>
            <a:pPr marL="0" indent="0">
              <a:buNone/>
            </a:pPr>
            <a:r>
              <a:rPr lang="es-ES" dirty="0"/>
              <a:t/>
            </a:r>
            <a:br>
              <a:rPr lang="es-ES" dirty="0"/>
            </a:br>
            <a:endParaRPr lang="es-ES" dirty="0"/>
          </a:p>
        </p:txBody>
      </p:sp>
      <p:pic>
        <p:nvPicPr>
          <p:cNvPr id="4" name="Picture 2" descr="Resultado de imagen de uab png">
            <a:extLst>
              <a:ext uri="{FF2B5EF4-FFF2-40B4-BE49-F238E27FC236}">
                <a16:creationId xmlns:a16="http://schemas.microsoft.com/office/drawing/2014/main" id="{44421B17-8AF2-4C43-8204-021828D87F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6029" y="891943"/>
            <a:ext cx="1735971" cy="803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63445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3FFB8-4EAE-40AF-A8BA-1A6521156F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Evolución de la aplicación</a:t>
            </a:r>
          </a:p>
        </p:txBody>
      </p:sp>
      <p:pic>
        <p:nvPicPr>
          <p:cNvPr id="4" name="Picture 2" descr="Resultado de imagen de uab png">
            <a:extLst>
              <a:ext uri="{FF2B5EF4-FFF2-40B4-BE49-F238E27FC236}">
                <a16:creationId xmlns:a16="http://schemas.microsoft.com/office/drawing/2014/main" id="{44421B17-8AF2-4C43-8204-021828D87F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6029" y="891943"/>
            <a:ext cx="1735971" cy="803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DD7FE3C-F399-4088-AB0D-E4404CE77A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Gestor Torneos automático.</a:t>
            </a:r>
          </a:p>
        </p:txBody>
      </p:sp>
      <p:pic>
        <p:nvPicPr>
          <p:cNvPr id="11270" name="Picture 6" descr="https://lh4.googleusercontent.com/tbq7ykX38x9Es-KUZhtBt-0ZS4dkVrfTrPxDuhh8tTaO3IITwV_as52DttN7hVjHubV6-FyIbG2dODPfuvxykxv6ydQjBa2l4ha9xhLy-o7Qd8e3l1EbFnteZKOi7YUkBlkZxxdXatA">
            <a:extLst>
              <a:ext uri="{FF2B5EF4-FFF2-40B4-BE49-F238E27FC236}">
                <a16:creationId xmlns:a16="http://schemas.microsoft.com/office/drawing/2014/main" id="{398C95B7-FE8D-42FE-AFC9-FD4F8BF040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4444" y="2366741"/>
            <a:ext cx="4807100" cy="3599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66292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3FFB8-4EAE-40AF-A8BA-1A6521156F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Evolución de la aplicación</a:t>
            </a:r>
          </a:p>
        </p:txBody>
      </p:sp>
      <p:pic>
        <p:nvPicPr>
          <p:cNvPr id="4" name="Picture 2" descr="Resultado de imagen de uab png">
            <a:extLst>
              <a:ext uri="{FF2B5EF4-FFF2-40B4-BE49-F238E27FC236}">
                <a16:creationId xmlns:a16="http://schemas.microsoft.com/office/drawing/2014/main" id="{44421B17-8AF2-4C43-8204-021828D87F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6029" y="891943"/>
            <a:ext cx="1735971" cy="803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DD7FE3C-F399-4088-AB0D-E4404CE77A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Soporte material de juego:</a:t>
            </a:r>
          </a:p>
        </p:txBody>
      </p:sp>
      <p:pic>
        <p:nvPicPr>
          <p:cNvPr id="12290" name="Picture 2" descr="https://lh5.googleusercontent.com/Zv9ciN1cesKYiGMLoaAT8xTne2IyWeOSNFiliZFZcRasAvkP-61sTXbNVYOOXYcSB-8ZsKVIQuGcLN_XJaCPM7BCw771mK15-YuUCrT8eC9hLBw9dg_l-nNtPB4MJbRFbyrWXCQtEfs">
            <a:extLst>
              <a:ext uri="{FF2B5EF4-FFF2-40B4-BE49-F238E27FC236}">
                <a16:creationId xmlns:a16="http://schemas.microsoft.com/office/drawing/2014/main" id="{4697E023-0C9A-4D55-B432-1E61C2FFF5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7251" y="2538544"/>
            <a:ext cx="2095500" cy="255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https://lh6.googleusercontent.com/a9ZQ5ZB8v1K0tkGZCC9FCGywzK7shZfLOroXis_P5wtXQ2cCc7ncEDzw1U2HTFkvTWRf-xcYFmhVvCYoAsItujBS9u5TgkngXAP3bAtsM7VMmSWOdkOfBJPVbxJ8oE2K9AV7tMQVTx4">
            <a:extLst>
              <a:ext uri="{FF2B5EF4-FFF2-40B4-BE49-F238E27FC236}">
                <a16:creationId xmlns:a16="http://schemas.microsoft.com/office/drawing/2014/main" id="{ACD1FACF-B855-43ED-BD02-C8D1FA686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8879" y="2433769"/>
            <a:ext cx="3352800" cy="2762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26872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3FFB8-4EAE-40AF-A8BA-1A6521156F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Evolución de la aplicación</a:t>
            </a:r>
          </a:p>
        </p:txBody>
      </p:sp>
      <p:pic>
        <p:nvPicPr>
          <p:cNvPr id="4" name="Picture 2" descr="Resultado de imagen de uab png">
            <a:extLst>
              <a:ext uri="{FF2B5EF4-FFF2-40B4-BE49-F238E27FC236}">
                <a16:creationId xmlns:a16="http://schemas.microsoft.com/office/drawing/2014/main" id="{44421B17-8AF2-4C43-8204-021828D87F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6029" y="891943"/>
            <a:ext cx="1735971" cy="803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DD7FE3C-F399-4088-AB0D-E4404CE77A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Modo “Partida a Medias”:                        Chat entre usuarios:</a:t>
            </a:r>
          </a:p>
        </p:txBody>
      </p:sp>
      <p:pic>
        <p:nvPicPr>
          <p:cNvPr id="13314" name="Picture 2" descr="https://lh6.googleusercontent.com/paewt1r8XrhFLfMAloDRxSiCxppiXD0rKFm8_SB6zp674poLF-nnGD5PXvLMrH_QZEC-ujEZtT17Zg-YFOl-d5BnMu4ZgWvDunIsJ05gZfNVPxQHUx6BCBgKsplOnN76PBuwORUxPgw">
            <a:extLst>
              <a:ext uri="{FF2B5EF4-FFF2-40B4-BE49-F238E27FC236}">
                <a16:creationId xmlns:a16="http://schemas.microsoft.com/office/drawing/2014/main" id="{C8FBF162-FD4F-470B-AA3E-BF75E24380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321" y="3050709"/>
            <a:ext cx="4286250" cy="2686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https://lh5.googleusercontent.com/11oFV6CDvZpZD_HStfsDy76I6illabqczxe6pTmMLlAG9j6xb3qk9HGGGE5tP6teduL1TfjalOp6aQdXHDcAVRu5oK2kmg0Sv5Iu1MRi8hIr2-f0PKFKG34b_szufxqxC60LYTradHg">
            <a:extLst>
              <a:ext uri="{FF2B5EF4-FFF2-40B4-BE49-F238E27FC236}">
                <a16:creationId xmlns:a16="http://schemas.microsoft.com/office/drawing/2014/main" id="{0C7F71F0-C55C-4BA9-8840-68A0F3401B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7432" y="3050709"/>
            <a:ext cx="4476750" cy="2686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91507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004D3-E429-4576-9597-61C84AFCB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Video de </a:t>
            </a:r>
            <a:r>
              <a:rPr lang="es-ES" dirty="0" smtClean="0"/>
              <a:t>presentación</a:t>
            </a:r>
            <a:endParaRPr lang="es-ES" dirty="0"/>
          </a:p>
        </p:txBody>
      </p:sp>
      <p:pic>
        <p:nvPicPr>
          <p:cNvPr id="4" name="AQJ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29047" y="2028305"/>
            <a:ext cx="8121534" cy="4715287"/>
          </a:xfrm>
        </p:spPr>
      </p:pic>
      <p:pic>
        <p:nvPicPr>
          <p:cNvPr id="1026" name="Picture 2" descr="Resultado de imagen de uab png">
            <a:extLst>
              <a:ext uri="{FF2B5EF4-FFF2-40B4-BE49-F238E27FC236}">
                <a16:creationId xmlns:a16="http://schemas.microsoft.com/office/drawing/2014/main" id="{BAA28932-1B1C-4ACD-897A-E562350542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6029" y="891943"/>
            <a:ext cx="1735971" cy="803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0D3004D3-E429-4576-9597-61C84AFCB4BD}"/>
              </a:ext>
            </a:extLst>
          </p:cNvPr>
          <p:cNvSpPr txBox="1">
            <a:spLocks/>
          </p:cNvSpPr>
          <p:nvPr/>
        </p:nvSpPr>
        <p:spPr>
          <a:xfrm>
            <a:off x="680321" y="1725871"/>
            <a:ext cx="5642894" cy="2165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2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>
                <a:solidFill>
                  <a:schemeClr val="bg1"/>
                </a:solidFill>
              </a:rPr>
              <a:t>https://gallery.moovly.com/video/85daaaa0-5d47-469e-bc3a-2d1082ef8059</a:t>
            </a:r>
            <a:endParaRPr lang="es-E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576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81FFF-7789-4D0E-965B-AD4D0D0D5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¿Por qué escogernos?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8A6F71-7A0D-453D-9E2F-5B28D8146A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Diseño intuitivo y fácil de usar.</a:t>
            </a:r>
          </a:p>
          <a:p>
            <a:r>
              <a:rPr lang="es-ES" dirty="0"/>
              <a:t>Sistema rápido.</a:t>
            </a:r>
          </a:p>
          <a:p>
            <a:r>
              <a:rPr lang="es-ES" dirty="0"/>
              <a:t>Búsqueda avanzada.</a:t>
            </a:r>
          </a:p>
          <a:p>
            <a:r>
              <a:rPr lang="es-ES" dirty="0"/>
              <a:t>Salón de juegos.</a:t>
            </a:r>
          </a:p>
          <a:p>
            <a:r>
              <a:rPr lang="es-ES" dirty="0"/>
              <a:t>Subir Partidas.</a:t>
            </a:r>
          </a:p>
          <a:p>
            <a:r>
              <a:rPr lang="es-ES" dirty="0"/>
              <a:t>Posibilidad de adaptarse al momento y necesidad del </a:t>
            </a:r>
            <a:r>
              <a:rPr lang="es-ES" dirty="0" smtClean="0"/>
              <a:t>cliente.</a:t>
            </a:r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</p:txBody>
      </p:sp>
      <p:pic>
        <p:nvPicPr>
          <p:cNvPr id="4" name="Picture 2" descr="Resultado de imagen de uab png">
            <a:extLst>
              <a:ext uri="{FF2B5EF4-FFF2-40B4-BE49-F238E27FC236}">
                <a16:creationId xmlns:a16="http://schemas.microsoft.com/office/drawing/2014/main" id="{866062C3-4253-4CCD-BFC9-3AB304C076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6029" y="891943"/>
            <a:ext cx="1735971" cy="803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13134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BA13C4-5F36-4E25-9D34-F42B221E63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¿Quién puede usar nuestra aplicación?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F2768F-8386-4354-86DB-5B5BCE9ABB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Experimentados y casuales.</a:t>
            </a:r>
          </a:p>
          <a:p>
            <a:endParaRPr lang="es-ES" dirty="0"/>
          </a:p>
          <a:p>
            <a:r>
              <a:rPr lang="es-ES" dirty="0"/>
              <a:t>No hay restricción de edad.</a:t>
            </a:r>
          </a:p>
          <a:p>
            <a:endParaRPr lang="es-ES" dirty="0"/>
          </a:p>
          <a:p>
            <a:r>
              <a:rPr lang="es-ES" dirty="0"/>
              <a:t>Tiendas y clubs de juego.</a:t>
            </a:r>
          </a:p>
          <a:p>
            <a:endParaRPr lang="es-ES" dirty="0"/>
          </a:p>
        </p:txBody>
      </p:sp>
      <p:pic>
        <p:nvPicPr>
          <p:cNvPr id="4" name="Picture 2" descr="Resultado de imagen de uab png">
            <a:extLst>
              <a:ext uri="{FF2B5EF4-FFF2-40B4-BE49-F238E27FC236}">
                <a16:creationId xmlns:a16="http://schemas.microsoft.com/office/drawing/2014/main" id="{7842C0FA-AC60-4765-892A-06CFF67C9F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6029" y="891943"/>
            <a:ext cx="1735971" cy="803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 descr="Resultado de imagen de usuarios">
            <a:extLst>
              <a:ext uri="{FF2B5EF4-FFF2-40B4-BE49-F238E27FC236}">
                <a16:creationId xmlns:a16="http://schemas.microsoft.com/office/drawing/2014/main" id="{C7AF080B-9EB5-4FBB-84FC-2046BD57BF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1134" y="2336873"/>
            <a:ext cx="5909563" cy="2608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51579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5B95D0-C50D-4929-AFDC-05AE6A5FB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Metodología</a:t>
            </a:r>
          </a:p>
        </p:txBody>
      </p:sp>
      <p:pic>
        <p:nvPicPr>
          <p:cNvPr id="5" name="Picture 2" descr="Resultado de imagen de uab png">
            <a:extLst>
              <a:ext uri="{FF2B5EF4-FFF2-40B4-BE49-F238E27FC236}">
                <a16:creationId xmlns:a16="http://schemas.microsoft.com/office/drawing/2014/main" id="{A92FBBB9-C39D-4361-B054-3588416394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6029" y="891943"/>
            <a:ext cx="1735971" cy="803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Imagen relacionada">
            <a:extLst>
              <a:ext uri="{FF2B5EF4-FFF2-40B4-BE49-F238E27FC236}">
                <a16:creationId xmlns:a16="http://schemas.microsoft.com/office/drawing/2014/main" id="{C27D8A3B-5D75-44ED-9AE6-1EC2E82E740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411" y="2269688"/>
            <a:ext cx="3598863" cy="3598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Resultado de imagen de trello">
            <a:extLst>
              <a:ext uri="{FF2B5EF4-FFF2-40B4-BE49-F238E27FC236}">
                <a16:creationId xmlns:a16="http://schemas.microsoft.com/office/drawing/2014/main" id="{75F12EF3-2C44-47E8-9DA1-364892B89E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1872" y="2269688"/>
            <a:ext cx="5398295" cy="3598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38069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5C609-3392-4C8F-BE72-8E6F6530F0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Planificación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DA2F218-A815-4715-8716-897CBA87E0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3163" t="17124" r="33638" b="26621"/>
          <a:stretch/>
        </p:blipFill>
        <p:spPr>
          <a:xfrm>
            <a:off x="2631346" y="2192032"/>
            <a:ext cx="6929307" cy="4461000"/>
          </a:xfrm>
          <a:prstGeom prst="rect">
            <a:avLst/>
          </a:prstGeom>
        </p:spPr>
      </p:pic>
      <p:pic>
        <p:nvPicPr>
          <p:cNvPr id="4" name="Picture 2" descr="Resultado de imagen de uab png">
            <a:extLst>
              <a:ext uri="{FF2B5EF4-FFF2-40B4-BE49-F238E27FC236}">
                <a16:creationId xmlns:a16="http://schemas.microsoft.com/office/drawing/2014/main" id="{4D3E8356-2E68-48C6-A1B0-95A8776E20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6029" y="891943"/>
            <a:ext cx="1735971" cy="803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29018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A07F69-7138-48CD-97FD-3F1FC4F69F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0" y="1113780"/>
            <a:ext cx="9613861" cy="1080938"/>
          </a:xfrm>
        </p:spPr>
        <p:txBody>
          <a:bodyPr>
            <a:normAutofit fontScale="90000"/>
          </a:bodyPr>
          <a:lstStyle/>
          <a:p>
            <a:r>
              <a:rPr lang="es-ES" sz="4000" dirty="0"/>
              <a:t>Herramientas Software</a:t>
            </a:r>
            <a:r>
              <a:rPr lang="es-ES" dirty="0"/>
              <a:t/>
            </a:r>
            <a:br>
              <a:rPr lang="es-ES" dirty="0"/>
            </a:br>
            <a:r>
              <a:rPr lang="es-ES" dirty="0"/>
              <a:t/>
            </a:r>
            <a:br>
              <a:rPr lang="es-ES" dirty="0"/>
            </a:br>
            <a:endParaRPr lang="es-E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BC646D-BDED-4029-93C9-6A32D03DD2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Back </a:t>
            </a:r>
            <a:r>
              <a:rPr lang="es-ES" dirty="0" err="1"/>
              <a:t>end</a:t>
            </a:r>
            <a:r>
              <a:rPr lang="es-ES" dirty="0"/>
              <a:t>:</a:t>
            </a:r>
          </a:p>
        </p:txBody>
      </p:sp>
      <p:pic>
        <p:nvPicPr>
          <p:cNvPr id="4" name="Picture 2" descr="Resultado de imagen de uab png">
            <a:extLst>
              <a:ext uri="{FF2B5EF4-FFF2-40B4-BE49-F238E27FC236}">
                <a16:creationId xmlns:a16="http://schemas.microsoft.com/office/drawing/2014/main" id="{74FA3DEE-24C6-4484-8253-2D0E2B6B2E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6029" y="891943"/>
            <a:ext cx="1735971" cy="803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Resultado de imagen de my sql logo">
            <a:extLst>
              <a:ext uri="{FF2B5EF4-FFF2-40B4-BE49-F238E27FC236}">
                <a16:creationId xmlns:a16="http://schemas.microsoft.com/office/drawing/2014/main" id="{49CCB427-4889-4727-AB50-DC8D7BF9DE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4371" y="2919180"/>
            <a:ext cx="5397308" cy="3599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Resultado de imagen de uab servidors">
            <a:extLst>
              <a:ext uri="{FF2B5EF4-FFF2-40B4-BE49-F238E27FC236}">
                <a16:creationId xmlns:a16="http://schemas.microsoft.com/office/drawing/2014/main" id="{81CD87A2-0DF4-4BBA-AC29-6130CA70DB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019" y="3036815"/>
            <a:ext cx="4226724" cy="1463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Resultado de imagen de servidores">
            <a:extLst>
              <a:ext uri="{FF2B5EF4-FFF2-40B4-BE49-F238E27FC236}">
                <a16:creationId xmlns:a16="http://schemas.microsoft.com/office/drawing/2014/main" id="{A4016A42-FDAC-415F-9BDB-6C20E1A2D8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018" y="4500469"/>
            <a:ext cx="4226723" cy="2018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20267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A07F69-7138-48CD-97FD-3F1FC4F69F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0" y="1113780"/>
            <a:ext cx="9613861" cy="1080938"/>
          </a:xfrm>
        </p:spPr>
        <p:txBody>
          <a:bodyPr>
            <a:normAutofit fontScale="90000"/>
          </a:bodyPr>
          <a:lstStyle/>
          <a:p>
            <a:r>
              <a:rPr lang="es-ES" sz="4000" dirty="0"/>
              <a:t>Herramientas Software</a:t>
            </a:r>
            <a:r>
              <a:rPr lang="es-ES" dirty="0"/>
              <a:t/>
            </a:r>
            <a:br>
              <a:rPr lang="es-ES" dirty="0"/>
            </a:br>
            <a:r>
              <a:rPr lang="es-ES" dirty="0"/>
              <a:t/>
            </a:r>
            <a:br>
              <a:rPr lang="es-ES" dirty="0"/>
            </a:br>
            <a:endParaRPr lang="es-E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BC646D-BDED-4029-93C9-6A32D03DD2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Front </a:t>
            </a:r>
            <a:r>
              <a:rPr lang="es-ES" dirty="0" err="1"/>
              <a:t>end</a:t>
            </a:r>
            <a:r>
              <a:rPr lang="es-ES" dirty="0"/>
              <a:t>:</a:t>
            </a:r>
          </a:p>
        </p:txBody>
      </p:sp>
      <p:pic>
        <p:nvPicPr>
          <p:cNvPr id="4" name="Picture 2" descr="Resultado de imagen de uab png">
            <a:extLst>
              <a:ext uri="{FF2B5EF4-FFF2-40B4-BE49-F238E27FC236}">
                <a16:creationId xmlns:a16="http://schemas.microsoft.com/office/drawing/2014/main" id="{892E8EF2-4259-4CDE-A9C8-C4C5A7BDAD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6029" y="891943"/>
            <a:ext cx="1735971" cy="803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Resultado de imagen de eclipse java">
            <a:extLst>
              <a:ext uri="{FF2B5EF4-FFF2-40B4-BE49-F238E27FC236}">
                <a16:creationId xmlns:a16="http://schemas.microsoft.com/office/drawing/2014/main" id="{755964CB-CD64-468B-9FBA-43E4F51BF7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459" y="3714537"/>
            <a:ext cx="3771086" cy="886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Resultado de imagen de android studio jpg">
            <a:extLst>
              <a:ext uri="{FF2B5EF4-FFF2-40B4-BE49-F238E27FC236}">
                <a16:creationId xmlns:a16="http://schemas.microsoft.com/office/drawing/2014/main" id="{6DCAB649-4090-4B6F-95AD-3396B01696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9089" y="2709406"/>
            <a:ext cx="4479721" cy="2613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Plus Sign 4">
            <a:extLst>
              <a:ext uri="{FF2B5EF4-FFF2-40B4-BE49-F238E27FC236}">
                <a16:creationId xmlns:a16="http://schemas.microsoft.com/office/drawing/2014/main" id="{97963E4F-568A-4FE8-8C74-5B3ED89FB355}"/>
              </a:ext>
            </a:extLst>
          </p:cNvPr>
          <p:cNvSpPr/>
          <p:nvPr/>
        </p:nvSpPr>
        <p:spPr>
          <a:xfrm>
            <a:off x="4518400" y="3118462"/>
            <a:ext cx="1937700" cy="2036137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404598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A07F69-7138-48CD-97FD-3F1FC4F69F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0" y="1113780"/>
            <a:ext cx="9613861" cy="1080938"/>
          </a:xfrm>
        </p:spPr>
        <p:txBody>
          <a:bodyPr>
            <a:normAutofit fontScale="90000"/>
          </a:bodyPr>
          <a:lstStyle/>
          <a:p>
            <a:r>
              <a:rPr lang="es-ES" sz="4000" dirty="0"/>
              <a:t>Herramientas Software</a:t>
            </a:r>
            <a:r>
              <a:rPr lang="es-ES" dirty="0"/>
              <a:t/>
            </a:r>
            <a:br>
              <a:rPr lang="es-ES" dirty="0"/>
            </a:br>
            <a:r>
              <a:rPr lang="es-ES" dirty="0"/>
              <a:t/>
            </a:r>
            <a:br>
              <a:rPr lang="es-ES" dirty="0"/>
            </a:br>
            <a:endParaRPr lang="es-ES" dirty="0"/>
          </a:p>
        </p:txBody>
      </p:sp>
      <p:pic>
        <p:nvPicPr>
          <p:cNvPr id="4" name="Picture 2" descr="Resultado de imagen de uab png">
            <a:extLst>
              <a:ext uri="{FF2B5EF4-FFF2-40B4-BE49-F238E27FC236}">
                <a16:creationId xmlns:a16="http://schemas.microsoft.com/office/drawing/2014/main" id="{4CA4FD08-6770-40EC-98B7-5C1E3E04BB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6029" y="891943"/>
            <a:ext cx="1735971" cy="803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utoShape 2" descr="Resultado de imagen de logo drive">
            <a:extLst>
              <a:ext uri="{FF2B5EF4-FFF2-40B4-BE49-F238E27FC236}">
                <a16:creationId xmlns:a16="http://schemas.microsoft.com/office/drawing/2014/main" id="{8DE3AD68-D538-485C-AF3F-9BB9E1AE915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345497" y="1678497"/>
            <a:ext cx="1902903" cy="1902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3076" name="Picture 4" descr="Resultado de imagen de logo drive">
            <a:extLst>
              <a:ext uri="{FF2B5EF4-FFF2-40B4-BE49-F238E27FC236}">
                <a16:creationId xmlns:a16="http://schemas.microsoft.com/office/drawing/2014/main" id="{9F6B40B8-1A56-4204-AA7E-9836A542BB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740" y="3127783"/>
            <a:ext cx="2639980" cy="1997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Resultado de imagen de obs studio logo">
            <a:extLst>
              <a:ext uri="{FF2B5EF4-FFF2-40B4-BE49-F238E27FC236}">
                <a16:creationId xmlns:a16="http://schemas.microsoft.com/office/drawing/2014/main" id="{0F194198-729F-4849-961B-5A4F0DD2FA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5760" y="2737401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Resultado de imagen de marvelapp">
            <a:extLst>
              <a:ext uri="{FF2B5EF4-FFF2-40B4-BE49-F238E27FC236}">
                <a16:creationId xmlns:a16="http://schemas.microsoft.com/office/drawing/2014/main" id="{E09B99EA-93EC-4585-BE7F-CC270A26C6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4648" y="2163408"/>
            <a:ext cx="3524250" cy="154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1D698F7-1AB4-4384-9BA2-773EB0593D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47770" y="4166151"/>
            <a:ext cx="2358006" cy="2358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49128"/>
      </p:ext>
    </p:extLst>
  </p:cSld>
  <p:clrMapOvr>
    <a:masterClrMapping/>
  </p:clrMapOvr>
</p:sld>
</file>

<file path=ppt/theme/theme1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Berlin</Template>
  <TotalTime>60</TotalTime>
  <Words>141</Words>
  <Application>Microsoft Office PowerPoint</Application>
  <PresentationFormat>Panorámica</PresentationFormat>
  <Paragraphs>39</Paragraphs>
  <Slides>13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13</vt:i4>
      </vt:variant>
    </vt:vector>
  </HeadingPairs>
  <TitlesOfParts>
    <vt:vector size="16" baseType="lpstr">
      <vt:lpstr>Arial</vt:lpstr>
      <vt:lpstr>Trebuchet MS</vt:lpstr>
      <vt:lpstr>Berlin</vt:lpstr>
      <vt:lpstr> ¿A qué jugamos?</vt:lpstr>
      <vt:lpstr>Video de presentación</vt:lpstr>
      <vt:lpstr>¿Por qué escogernos?</vt:lpstr>
      <vt:lpstr>¿Quién puede usar nuestra aplicación?</vt:lpstr>
      <vt:lpstr>Metodología</vt:lpstr>
      <vt:lpstr>Planificación</vt:lpstr>
      <vt:lpstr>Herramientas Software  </vt:lpstr>
      <vt:lpstr>Herramientas Software  </vt:lpstr>
      <vt:lpstr>Herramientas Software  </vt:lpstr>
      <vt:lpstr>Evolución de la aplicación.</vt:lpstr>
      <vt:lpstr>Evolución de la aplicación</vt:lpstr>
      <vt:lpstr>Evolución de la aplicación</vt:lpstr>
      <vt:lpstr>Evolución de la aplicación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¿A que jugamos?</dc:title>
  <dc:creator>antonio</dc:creator>
  <cp:lastModifiedBy>Usuario de Windows</cp:lastModifiedBy>
  <cp:revision>16</cp:revision>
  <dcterms:created xsi:type="dcterms:W3CDTF">2018-05-27T21:36:28Z</dcterms:created>
  <dcterms:modified xsi:type="dcterms:W3CDTF">2018-05-28T08:01:38Z</dcterms:modified>
</cp:coreProperties>
</file>